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notesMasterIdLst>
    <p:notesMasterId r:id="rId5"/>
  </p:notesMasterIdLst>
  <p:sldIdLst>
    <p:sldId id="264" r:id="rId2"/>
    <p:sldId id="281" r:id="rId3"/>
    <p:sldId id="282" r:id="rId4"/>
  </p:sldIdLst>
  <p:sldSz cx="9144000" cy="6858000" type="screen4x3"/>
  <p:notesSz cx="7004050" cy="929005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6C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76" autoAdjust="0"/>
    <p:restoredTop sz="94615" autoAdjust="0"/>
  </p:normalViewPr>
  <p:slideViewPr>
    <p:cSldViewPr snapToGrid="0">
      <p:cViewPr>
        <p:scale>
          <a:sx n="50" d="100"/>
          <a:sy n="50" d="100"/>
        </p:scale>
        <p:origin x="-1085" y="-10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38" d="100"/>
          <a:sy n="38" d="100"/>
        </p:scale>
        <p:origin x="-2405" y="-62"/>
      </p:cViewPr>
      <p:guideLst>
        <p:guide orient="horz" pos="2926"/>
        <p:guide pos="220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5088" cy="4641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67341" y="0"/>
            <a:ext cx="3035088" cy="4641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5C853D-E385-47AF-86A6-76020C96A846}" type="datetimeFigureOut">
              <a:rPr lang="en-US" smtClean="0"/>
              <a:t>4/27/2020</a:t>
            </a:fld>
            <a:endParaRPr lang="en-US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1850" cy="3482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700405" y="4412959"/>
            <a:ext cx="5603240" cy="418015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824436"/>
            <a:ext cx="3035088" cy="4641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967341" y="8824436"/>
            <a:ext cx="3035088" cy="4641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0EA6B-10C4-4238-AC51-50E5D8C7C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6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1850" cy="3482975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0EA6B-10C4-4238-AC51-50E5D8C7C13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577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1850" cy="3482975"/>
          </a:xfrm>
        </p:spPr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0EA6B-10C4-4238-AC51-50E5D8C7C13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4208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1850" cy="3482975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0EA6B-10C4-4238-AC51-50E5D8C7C13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267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D42A-FF9D-40FD-8247-67DCC2411FA5}" type="datetimeFigureOut">
              <a:rPr lang="th-TH" smtClean="0"/>
              <a:t>27/04/63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B695-6830-482E-B77D-7280DC4A6FC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7613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D42A-FF9D-40FD-8247-67DCC2411FA5}" type="datetimeFigureOut">
              <a:rPr lang="th-TH" smtClean="0"/>
              <a:t>27/04/63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B695-6830-482E-B77D-7280DC4A6FC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5850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D42A-FF9D-40FD-8247-67DCC2411FA5}" type="datetimeFigureOut">
              <a:rPr lang="th-TH" smtClean="0"/>
              <a:t>27/04/63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B695-6830-482E-B77D-7280DC4A6FC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37129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D42A-FF9D-40FD-8247-67DCC2411FA5}" type="datetimeFigureOut">
              <a:rPr lang="th-TH" smtClean="0"/>
              <a:t>27/04/63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B695-6830-482E-B77D-7280DC4A6FC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96284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D42A-FF9D-40FD-8247-67DCC2411FA5}" type="datetimeFigureOut">
              <a:rPr lang="th-TH" smtClean="0"/>
              <a:t>27/04/63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B695-6830-482E-B77D-7280DC4A6FC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68711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D42A-FF9D-40FD-8247-67DCC2411FA5}" type="datetimeFigureOut">
              <a:rPr lang="th-TH" smtClean="0"/>
              <a:t>27/04/63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B695-6830-482E-B77D-7280DC4A6FC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29879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D42A-FF9D-40FD-8247-67DCC2411FA5}" type="datetimeFigureOut">
              <a:rPr lang="th-TH" smtClean="0"/>
              <a:t>27/04/63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B695-6830-482E-B77D-7280DC4A6FC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15040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D42A-FF9D-40FD-8247-67DCC2411FA5}" type="datetimeFigureOut">
              <a:rPr lang="th-TH" smtClean="0"/>
              <a:t>27/04/63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B695-6830-482E-B77D-7280DC4A6FC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47957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D42A-FF9D-40FD-8247-67DCC2411FA5}" type="datetimeFigureOut">
              <a:rPr lang="th-TH" smtClean="0"/>
              <a:t>27/04/63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B695-6830-482E-B77D-7280DC4A6FC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0890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D42A-FF9D-40FD-8247-67DCC2411FA5}" type="datetimeFigureOut">
              <a:rPr lang="th-TH" smtClean="0"/>
              <a:t>27/04/63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B695-6830-482E-B77D-7280DC4A6FC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14135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FD42A-FF9D-40FD-8247-67DCC2411FA5}" type="datetimeFigureOut">
              <a:rPr lang="th-TH" smtClean="0"/>
              <a:t>27/04/63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7B695-6830-482E-B77D-7280DC4A6FC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66916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1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FD42A-FF9D-40FD-8247-67DCC2411FA5}" type="datetimeFigureOut">
              <a:rPr lang="th-TH" smtClean="0"/>
              <a:t>27/04/63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1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7B695-6830-482E-B77D-7280DC4A6FC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56641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138" y="470037"/>
            <a:ext cx="820913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9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แบบสำรวจผลิตภัณฑ์ </a:t>
            </a:r>
            <a:r>
              <a:rPr lang="en-US" sz="9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OTOP </a:t>
            </a:r>
            <a:r>
              <a:rPr lang="th-TH" sz="9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เพื่อใช้ในการประชาสัมพันธ์ </a:t>
            </a:r>
            <a:endParaRPr lang="th-TH" sz="96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1138" y="231823"/>
            <a:ext cx="8722216" cy="6478073"/>
          </a:xfrm>
          <a:prstGeom prst="rect">
            <a:avLst/>
          </a:prstGeom>
          <a:noFill/>
          <a:ln w="381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TextBox 1"/>
          <p:cNvSpPr txBox="1"/>
          <p:nvPr/>
        </p:nvSpPr>
        <p:spPr>
          <a:xfrm>
            <a:off x="7253737" y="419558"/>
            <a:ext cx="1719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สิ่งที่ส่งมาด้วย 4  (2/4)</a:t>
            </a:r>
            <a:endParaRPr lang="th-TH" sz="16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5836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138" y="231823"/>
            <a:ext cx="8722216" cy="6478073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TextBox 7"/>
          <p:cNvSpPr txBox="1"/>
          <p:nvPr/>
        </p:nvSpPr>
        <p:spPr>
          <a:xfrm>
            <a:off x="273131" y="5994295"/>
            <a:ext cx="45820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สถานที่ติดต่อ : เรือนชมดาว  บ้านเลขที่ 100 หมู่ 1 ตำบลมีชัย</a:t>
            </a:r>
          </a:p>
          <a:p>
            <a:pPr algn="ctr"/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อำเภอเมืองหนองคาย จังหวัดหนองคาย</a:t>
            </a: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87" t="7727" r="40722" b="12209"/>
          <a:stretch/>
        </p:blipFill>
        <p:spPr>
          <a:xfrm>
            <a:off x="337218" y="1539240"/>
            <a:ext cx="2694225" cy="4153542"/>
          </a:xfrm>
          <a:prstGeom prst="rect">
            <a:avLst/>
          </a:prstGeom>
        </p:spPr>
      </p:pic>
      <p:sp>
        <p:nvSpPr>
          <p:cNvPr id="6" name="สี่เหลี่ยมผืนผ้า 5"/>
          <p:cNvSpPr/>
          <p:nvPr/>
        </p:nvSpPr>
        <p:spPr>
          <a:xfrm>
            <a:off x="4157662" y="270113"/>
            <a:ext cx="4787118" cy="440120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endParaRPr lang="en-US" dirty="0"/>
          </a:p>
          <a:p>
            <a:r>
              <a:rPr lang="th-TH" dirty="0" smtClean="0"/>
              <a:t>รายละเอียดผลิตภัณฑ์ </a:t>
            </a:r>
            <a:endParaRPr lang="en-US" dirty="0" smtClean="0"/>
          </a:p>
          <a:p>
            <a:r>
              <a:rPr lang="th-TH" dirty="0" smtClean="0">
                <a:cs typeface="+mj-cs"/>
              </a:rPr>
              <a:t>ประโยชน์ของน้ำมันโอเมก้า ที่ได้จากเมล็ดถั่วดาว</a:t>
            </a:r>
            <a:r>
              <a:rPr lang="en-US" dirty="0" smtClean="0">
                <a:cs typeface="+mj-cs"/>
              </a:rPr>
              <a:t>  </a:t>
            </a:r>
            <a:r>
              <a:rPr lang="th-TH" dirty="0" smtClean="0">
                <a:cs typeface="+mj-cs"/>
              </a:rPr>
              <a:t>อินคา จากแหล่งเพาะปลูก แบบเกษตรอินทรีย์ (</a:t>
            </a:r>
            <a:r>
              <a:rPr lang="en-US" dirty="0" smtClean="0">
                <a:cs typeface="+mj-cs"/>
              </a:rPr>
              <a:t>Organic)</a:t>
            </a:r>
            <a:r>
              <a:rPr lang="th-TH" dirty="0" smtClean="0">
                <a:cs typeface="+mj-cs"/>
              </a:rPr>
              <a:t>รับรองโดยกรมวิชาการเกษตรอุดมไปด้วยโอเมก้า 3,6,9 มีคุณค่าทา</a:t>
            </a:r>
            <a:r>
              <a:rPr lang="th-TH" dirty="0">
                <a:cs typeface="+mj-cs"/>
              </a:rPr>
              <a:t>ง</a:t>
            </a:r>
            <a:r>
              <a:rPr lang="th-TH" dirty="0" smtClean="0">
                <a:cs typeface="+mj-cs"/>
              </a:rPr>
              <a:t>โภชนาการสูงช่วยในการพัฒนา การเจริญเติบโต ของร่างกายและสมอง</a:t>
            </a:r>
          </a:p>
          <a:p>
            <a:endParaRPr lang="th-TH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endParaRPr lang="th-TH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056" y="524210"/>
            <a:ext cx="2944184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th-TH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+mj-cs"/>
              </a:rPr>
              <a:t>น้ำมันถั่วดาวอินคา สกัดเย็น</a:t>
            </a:r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2459503" y="1760366"/>
            <a:ext cx="1807697" cy="1276278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h-TH" sz="2400" b="1" dirty="0" smtClean="0">
              <a:solidFill>
                <a:srgbClr val="FF0000"/>
              </a:solidFill>
            </a:endParaRPr>
          </a:p>
          <a:p>
            <a:endParaRPr lang="th-TH" sz="2400" b="1" dirty="0">
              <a:solidFill>
                <a:srgbClr val="FF0000"/>
              </a:solidFill>
            </a:endParaRPr>
          </a:p>
          <a:p>
            <a:r>
              <a:rPr lang="th-TH" sz="2400" b="1" dirty="0" smtClean="0">
                <a:solidFill>
                  <a:srgbClr val="FF0000"/>
                </a:solidFill>
              </a:rPr>
              <a:t>ขนาด</a:t>
            </a:r>
            <a:r>
              <a:rPr lang="th-TH" sz="2400" dirty="0" smtClean="0">
                <a:solidFill>
                  <a:srgbClr val="FF0000"/>
                </a:solidFill>
              </a:rPr>
              <a:t> 1000 </a:t>
            </a:r>
            <a:r>
              <a:rPr lang="en-US" sz="2400" dirty="0" smtClean="0">
                <a:solidFill>
                  <a:srgbClr val="FF0000"/>
                </a:solidFill>
              </a:rPr>
              <a:t>ml </a:t>
            </a:r>
            <a:r>
              <a:rPr lang="en-US" sz="2400" dirty="0" smtClean="0">
                <a:solidFill>
                  <a:srgbClr val="FF0000"/>
                </a:solidFill>
              </a:rPr>
              <a:t>   </a:t>
            </a:r>
            <a:r>
              <a:rPr lang="th-TH" sz="2400" b="1" dirty="0" smtClean="0">
                <a:solidFill>
                  <a:srgbClr val="FF0000"/>
                </a:solidFill>
              </a:rPr>
              <a:t>ราคา </a:t>
            </a:r>
            <a:r>
              <a:rPr lang="th-TH" sz="2400" dirty="0" smtClean="0">
                <a:solidFill>
                  <a:srgbClr val="FF0000"/>
                </a:solidFill>
              </a:rPr>
              <a:t>2,500 บาท</a:t>
            </a:r>
          </a:p>
          <a:p>
            <a:endParaRPr lang="th-TH" sz="2400" dirty="0">
              <a:solidFill>
                <a:srgbClr val="FF0000"/>
              </a:solidFill>
            </a:endParaRPr>
          </a:p>
          <a:p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4446944" y="3659528"/>
            <a:ext cx="4787118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h-TH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สั่งซื้อได้ที่</a:t>
            </a:r>
          </a:p>
          <a:p>
            <a:r>
              <a:rPr lang="en-U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Facebook : </a:t>
            </a:r>
            <a:r>
              <a:rPr lang="th-TH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เรือนชมดาว –      </a:t>
            </a:r>
            <a:r>
              <a:rPr lang="en-U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</a:t>
            </a:r>
          </a:p>
          <a:p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</a:t>
            </a:r>
            <a:r>
              <a:rPr lang="th-TH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ถั่ว</a:t>
            </a:r>
            <a:r>
              <a:rPr lang="th-TH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ดาวอินคา</a:t>
            </a:r>
          </a:p>
          <a:p>
            <a:r>
              <a:rPr lang="en-U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Line </a:t>
            </a:r>
            <a:r>
              <a:rPr lang="en-US" sz="32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 @</a:t>
            </a:r>
            <a:r>
              <a:rPr lang="en-U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085-7614355</a:t>
            </a:r>
          </a:p>
          <a:p>
            <a:r>
              <a:rPr lang="en-US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</a:t>
            </a:r>
            <a:r>
              <a:rPr lang="th-TH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โทร </a:t>
            </a:r>
            <a:r>
              <a:rPr lang="th-TH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085-7614355</a:t>
            </a:r>
            <a:endParaRPr lang="en-US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สี่เหลี่ยมผืนผ้า 24"/>
          <p:cNvSpPr/>
          <p:nvPr/>
        </p:nvSpPr>
        <p:spPr>
          <a:xfrm>
            <a:off x="2480860" y="3371952"/>
            <a:ext cx="1786340" cy="1276278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h-TH" b="1" dirty="0" smtClean="0">
              <a:solidFill>
                <a:srgbClr val="FF0000"/>
              </a:solidFill>
            </a:endParaRPr>
          </a:p>
          <a:p>
            <a:endParaRPr lang="th-TH" b="1" dirty="0">
              <a:solidFill>
                <a:srgbClr val="FF0000"/>
              </a:solidFill>
            </a:endParaRPr>
          </a:p>
          <a:p>
            <a:r>
              <a:rPr lang="th-TH" sz="2400" b="1" dirty="0" smtClean="0">
                <a:solidFill>
                  <a:srgbClr val="FF0000"/>
                </a:solidFill>
              </a:rPr>
              <a:t>ขนาด</a:t>
            </a:r>
            <a:r>
              <a:rPr lang="th-TH" sz="2400" dirty="0" smtClean="0">
                <a:solidFill>
                  <a:srgbClr val="FF0000"/>
                </a:solidFill>
              </a:rPr>
              <a:t> 250 </a:t>
            </a:r>
            <a:r>
              <a:rPr lang="en-US" sz="2400" dirty="0" smtClean="0">
                <a:solidFill>
                  <a:srgbClr val="FF0000"/>
                </a:solidFill>
              </a:rPr>
              <a:t>ml</a:t>
            </a:r>
            <a:r>
              <a:rPr lang="th-TH" sz="2400" b="1" dirty="0" smtClean="0">
                <a:solidFill>
                  <a:srgbClr val="FF0000"/>
                </a:solidFill>
              </a:rPr>
              <a:t>ราคา </a:t>
            </a:r>
            <a:r>
              <a:rPr lang="th-TH" sz="2400" dirty="0" smtClean="0">
                <a:solidFill>
                  <a:srgbClr val="FF0000"/>
                </a:solidFill>
              </a:rPr>
              <a:t>1,350 บาท</a:t>
            </a:r>
          </a:p>
          <a:p>
            <a:endParaRPr lang="th-TH" dirty="0">
              <a:solidFill>
                <a:srgbClr val="FF0000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6504" y="4163557"/>
            <a:ext cx="408224" cy="50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944" y="5250539"/>
            <a:ext cx="408224" cy="442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630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138" y="231823"/>
            <a:ext cx="8722216" cy="6478073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TextBox 6"/>
          <p:cNvSpPr txBox="1"/>
          <p:nvPr/>
        </p:nvSpPr>
        <p:spPr>
          <a:xfrm>
            <a:off x="697045" y="409247"/>
            <a:ext cx="32644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8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ชื่อผลิตภัณฑ์</a:t>
            </a:r>
            <a:endParaRPr lang="th-TH" sz="48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1310" y="5843059"/>
            <a:ext cx="4466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สถานที่ติดต่อ </a:t>
            </a:r>
            <a:r>
              <a:rPr lang="en-US" sz="20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20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..(ที่อยู่/ที่ตั้งกลุ่ม).............................................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4572000" y="1363073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h-TH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รายละเอียดผลิตภัณฑ์..........................</a:t>
            </a:r>
          </a:p>
          <a:p>
            <a:r>
              <a:rPr lang="th-TH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ขนาด...................น้ำหนัก...................</a:t>
            </a:r>
          </a:p>
          <a:p>
            <a:r>
              <a:rPr lang="th-TH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ราคา........................................</a:t>
            </a:r>
          </a:p>
          <a:p>
            <a:r>
              <a:rPr lang="th-TH" sz="3600" b="1" dirty="0" err="1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อื่นๆ</a:t>
            </a:r>
            <a:r>
              <a:rPr lang="th-TH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..........................................</a:t>
            </a:r>
          </a:p>
        </p:txBody>
      </p:sp>
      <p:sp>
        <p:nvSpPr>
          <p:cNvPr id="6" name="Rectangle 5"/>
          <p:cNvSpPr/>
          <p:nvPr/>
        </p:nvSpPr>
        <p:spPr>
          <a:xfrm>
            <a:off x="491320" y="1363073"/>
            <a:ext cx="3777018" cy="43007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TextBox 9"/>
          <p:cNvSpPr txBox="1"/>
          <p:nvPr/>
        </p:nvSpPr>
        <p:spPr>
          <a:xfrm>
            <a:off x="1402309" y="2756848"/>
            <a:ext cx="20473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</a:rPr>
              <a:t>ภาพถ่ายผลิตภัณฑ์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53737" y="401098"/>
            <a:ext cx="1719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สิ่งที่ส่งมาด้วย 4  (4/4)</a:t>
            </a:r>
            <a:endParaRPr lang="th-TH" sz="16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1304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2268</TotalTime>
  <Words>165</Words>
  <Application>Microsoft Office PowerPoint</Application>
  <PresentationFormat>นำเสนอทางหน้าจอ (4:3)</PresentationFormat>
  <Paragraphs>30</Paragraphs>
  <Slides>3</Slides>
  <Notes>3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</vt:i4>
      </vt:variant>
    </vt:vector>
  </HeadingPairs>
  <TitlesOfParts>
    <vt:vector size="4" baseType="lpstr">
      <vt:lpstr>Office Theme</vt:lpstr>
      <vt:lpstr>งานนำเสนอ PowerPoint</vt:lpstr>
      <vt:lpstr>งานนำเสนอ PowerPoint</vt:lpstr>
      <vt:lpstr>งานนำเสนอ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USER</cp:lastModifiedBy>
  <cp:revision>234</cp:revision>
  <cp:lastPrinted>2020-04-24T07:08:47Z</cp:lastPrinted>
  <dcterms:created xsi:type="dcterms:W3CDTF">2019-10-21T05:45:59Z</dcterms:created>
  <dcterms:modified xsi:type="dcterms:W3CDTF">2020-04-27T08:24:53Z</dcterms:modified>
</cp:coreProperties>
</file>